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60" r:id="rId13"/>
    <p:sldId id="281" r:id="rId14"/>
    <p:sldId id="261" r:id="rId15"/>
    <p:sldId id="282" r:id="rId16"/>
    <p:sldId id="283" r:id="rId17"/>
    <p:sldId id="262" r:id="rId18"/>
    <p:sldId id="284" r:id="rId19"/>
    <p:sldId id="263" r:id="rId20"/>
    <p:sldId id="285" r:id="rId21"/>
    <p:sldId id="269" r:id="rId22"/>
    <p:sldId id="287" r:id="rId23"/>
    <p:sldId id="270" r:id="rId24"/>
    <p:sldId id="288" r:id="rId25"/>
    <p:sldId id="289" r:id="rId26"/>
    <p:sldId id="271" r:id="rId27"/>
    <p:sldId id="292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6" autoAdjust="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165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9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5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52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0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40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6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2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4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30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7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93680-A5C1-A14D-99BE-32264C64C4C8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14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82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5400" b="1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maetS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Group JJNW</a:t>
            </a:r>
          </a:p>
          <a:p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Presented by Nick and Will</a:t>
            </a:r>
            <a:endParaRPr lang="en-US" sz="3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916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MySQL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err="1" smtClean="0"/>
              <a:t>PHPMyAdmin</a:t>
            </a:r>
            <a:endParaRPr lang="en-US" dirty="0" smtClean="0"/>
          </a:p>
          <a:p>
            <a:pPr lvl="1"/>
            <a:r>
              <a:rPr lang="en-US" dirty="0" smtClean="0"/>
              <a:t>User Interface</a:t>
            </a:r>
          </a:p>
          <a:p>
            <a:pPr lvl="1"/>
            <a:r>
              <a:rPr lang="en-US" dirty="0" smtClean="0"/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1186873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Java Web Server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JSP(</a:t>
            </a:r>
            <a:r>
              <a:rPr lang="en-US" dirty="0" err="1" smtClean="0"/>
              <a:t>JavaServer</a:t>
            </a:r>
            <a:r>
              <a:rPr lang="en-US" dirty="0" smtClean="0"/>
              <a:t> Page)</a:t>
            </a:r>
          </a:p>
          <a:p>
            <a:pPr lvl="1"/>
            <a:r>
              <a:rPr lang="en-US" dirty="0" smtClean="0"/>
              <a:t>Java embedded in HTML</a:t>
            </a:r>
          </a:p>
          <a:p>
            <a:pPr lvl="1"/>
            <a:r>
              <a:rPr lang="en-US" dirty="0" smtClean="0"/>
              <a:t>Templating dynamic web pages</a:t>
            </a:r>
          </a:p>
          <a:p>
            <a:r>
              <a:rPr lang="en-US" dirty="0" smtClean="0"/>
              <a:t>Database interaction</a:t>
            </a:r>
          </a:p>
          <a:p>
            <a:pPr lvl="1"/>
            <a:r>
              <a:rPr lang="en-US" dirty="0" smtClean="0"/>
              <a:t>JDBC(Java Database Connectivity)</a:t>
            </a:r>
          </a:p>
        </p:txBody>
      </p:sp>
    </p:spTree>
    <p:extLst>
      <p:ext uri="{BB962C8B-B14F-4D97-AF65-F5344CB8AC3E}">
        <p14:creationId xmlns:p14="http://schemas.microsoft.com/office/powerpoint/2010/main" val="4171848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73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73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8229600" cy="63976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User Entity and </a:t>
            </a:r>
            <a:r>
              <a:rPr lang="en-US" dirty="0" err="1" smtClean="0"/>
              <a:t>User_Transaction</a:t>
            </a:r>
            <a:r>
              <a:rPr lang="en-US" dirty="0" smtClean="0"/>
              <a:t> Relationship</a:t>
            </a:r>
            <a:endParaRPr lang="en-US" dirty="0"/>
          </a:p>
        </p:txBody>
      </p:sp>
      <p:pic>
        <p:nvPicPr>
          <p:cNvPr id="8" name="Content Placeholder 7" descr="Screen Shot 2015-09-16 at 2.35.17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47" r="-13547"/>
          <a:stretch>
            <a:fillRect/>
          </a:stretch>
        </p:blipFill>
        <p:spPr>
          <a:xfrm>
            <a:off x="457200" y="2174875"/>
            <a:ext cx="8229600" cy="3951288"/>
          </a:xfrm>
        </p:spPr>
      </p:pic>
      <p:sp>
        <p:nvSpPr>
          <p:cNvPr id="9" name="TextBox 8"/>
          <p:cNvSpPr txBox="1"/>
          <p:nvPr/>
        </p:nvSpPr>
        <p:spPr>
          <a:xfrm>
            <a:off x="8902158" y="377471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95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 smtClean="0"/>
              <a:t>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7200" y="2607386"/>
            <a:ext cx="8229601" cy="154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151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8229600" cy="639762"/>
          </a:xfrm>
        </p:spPr>
        <p:txBody>
          <a:bodyPr/>
          <a:lstStyle/>
          <a:p>
            <a:pPr algn="ctr"/>
            <a:r>
              <a:rPr lang="en-US" dirty="0" smtClean="0"/>
              <a:t>Item Entity-Relations</a:t>
            </a:r>
            <a:endParaRPr lang="en-US" dirty="0"/>
          </a:p>
        </p:txBody>
      </p:sp>
      <p:pic>
        <p:nvPicPr>
          <p:cNvPr id="3" name="Content Placeholder 2" descr="Screen Shot 2015-09-16 at 2.35.36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117" r="-11117"/>
          <a:stretch>
            <a:fillRect/>
          </a:stretch>
        </p:blipFill>
        <p:spPr>
          <a:xfrm>
            <a:off x="457200" y="2174875"/>
            <a:ext cx="8229600" cy="3951288"/>
          </a:xfrm>
        </p:spPr>
      </p:pic>
    </p:spTree>
    <p:extLst>
      <p:ext uri="{BB962C8B-B14F-4D97-AF65-F5344CB8AC3E}">
        <p14:creationId xmlns:p14="http://schemas.microsoft.com/office/powerpoint/2010/main" val="363858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7200" y="2934188"/>
            <a:ext cx="4171923" cy="9905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914" y="2973115"/>
            <a:ext cx="3940886" cy="91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162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7200" y="2227229"/>
            <a:ext cx="8229600" cy="409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890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70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70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Category </a:t>
            </a:r>
            <a:r>
              <a:rPr lang="en-US" dirty="0"/>
              <a:t>Entity 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3" name="Content Placeholder 2" descr="Screen Shot 2015-09-16 at 2.35.49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44" b="-4244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Address Entity 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8" name="Content Placeholder 7" descr="Screen Shot 2015-09-16 at 2.36.04 PM.png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43" b="-30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8041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486038" y="2392794"/>
            <a:ext cx="4171923" cy="2024002"/>
          </a:xfrm>
          <a:prstGeom prst="rect">
            <a:avLst/>
          </a:prstGeom>
        </p:spPr>
      </p:pic>
      <p:pic>
        <p:nvPicPr>
          <p:cNvPr id="9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066116" y="4672237"/>
            <a:ext cx="7126013" cy="161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86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Phone </a:t>
            </a:r>
            <a:r>
              <a:rPr lang="en-US" dirty="0"/>
              <a:t>Entity-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3" name="Content Placeholder 2" descr="Screen Shot 2015-09-16 at 2.36.18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104" b="-8104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910146"/>
          </a:xfrm>
        </p:spPr>
        <p:txBody>
          <a:bodyPr>
            <a:normAutofit/>
          </a:bodyPr>
          <a:lstStyle/>
          <a:p>
            <a:r>
              <a:rPr lang="en-US" dirty="0" smtClean="0"/>
              <a:t>Credit Card </a:t>
            </a:r>
          </a:p>
          <a:p>
            <a:r>
              <a:rPr lang="en-US" dirty="0" smtClean="0"/>
              <a:t>Entity</a:t>
            </a:r>
            <a:r>
              <a:rPr lang="en-US" dirty="0"/>
              <a:t>-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8" name="Content Placeholder 7" descr="Screen Shot 2015-09-16 at 2.36.29 PM.png"/>
          <p:cNvPicPr>
            <a:picLocks noGrp="1" noChangeAspect="1"/>
          </p:cNvPicPr>
          <p:nvPr>
            <p:ph sz="quarter" idx="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40" r="4258" b="-16640"/>
          <a:stretch/>
        </p:blipFill>
        <p:spPr>
          <a:xfrm>
            <a:off x="4645025" y="1875489"/>
            <a:ext cx="4174046" cy="4546282"/>
          </a:xfrm>
        </p:spPr>
      </p:pic>
    </p:spTree>
    <p:extLst>
      <p:ext uri="{BB962C8B-B14F-4D97-AF65-F5344CB8AC3E}">
        <p14:creationId xmlns:p14="http://schemas.microsoft.com/office/powerpoint/2010/main" val="330116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Recap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solidFill>
            <a:srgbClr val="FFFFFF">
              <a:alpha val="45098"/>
            </a:srgb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sz="4400" b="1" dirty="0" err="1" smtClean="0"/>
              <a:t>maetS</a:t>
            </a:r>
            <a:endParaRPr lang="en-US" sz="4400" b="1" dirty="0" smtClean="0"/>
          </a:p>
          <a:p>
            <a:pPr lvl="1"/>
            <a:r>
              <a:rPr lang="en-US" b="1" dirty="0" smtClean="0"/>
              <a:t>A web application to buy, sell and bid on games, merchandise, expansion packs, and user created content.</a:t>
            </a:r>
          </a:p>
          <a:p>
            <a:pPr lvl="1"/>
            <a:r>
              <a:rPr lang="en-US" b="1" dirty="0" smtClean="0"/>
              <a:t>Sellers will be able to set the price of the content and potential put items up for </a:t>
            </a:r>
            <a:r>
              <a:rPr lang="en-US" b="1" smtClean="0"/>
              <a:t>free.</a:t>
            </a:r>
          </a:p>
        </p:txBody>
      </p:sp>
    </p:spTree>
    <p:extLst>
      <p:ext uri="{BB962C8B-B14F-4D97-AF65-F5344CB8AC3E}">
        <p14:creationId xmlns:p14="http://schemas.microsoft.com/office/powerpoint/2010/main" val="184509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852666" y="2365806"/>
            <a:ext cx="3438668" cy="1636408"/>
          </a:xfrm>
          <a:prstGeom prst="rect">
            <a:avLst/>
          </a:prstGeom>
        </p:spPr>
      </p:pic>
      <p:pic>
        <p:nvPicPr>
          <p:cNvPr id="10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2140002" y="4399712"/>
            <a:ext cx="4837117" cy="153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113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31255"/>
            <a:ext cx="8229600" cy="50117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Supplier Entity-Relationship</a:t>
            </a:r>
            <a:endParaRPr lang="en-US" dirty="0"/>
          </a:p>
        </p:txBody>
      </p:sp>
      <p:pic>
        <p:nvPicPr>
          <p:cNvPr id="7" name="Content Placeholder 6" descr="Screen Shot 2015-09-16 at 2.37.36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303" r="-27303"/>
          <a:stretch>
            <a:fillRect/>
          </a:stretch>
        </p:blipFill>
        <p:spPr>
          <a:xfrm>
            <a:off x="-130565" y="2032433"/>
            <a:ext cx="9531244" cy="4389338"/>
          </a:xfrm>
        </p:spPr>
      </p:pic>
    </p:spTree>
    <p:extLst>
      <p:ext uri="{BB962C8B-B14F-4D97-AF65-F5344CB8AC3E}">
        <p14:creationId xmlns:p14="http://schemas.microsoft.com/office/powerpoint/2010/main" val="386097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7200" y="2442948"/>
            <a:ext cx="8229600" cy="2343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121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Screen Shot 2015-09-16 at 2.38.02 PM.png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72" b="-44072"/>
          <a:stretch>
            <a:fillRect/>
          </a:stretch>
        </p:blipFill>
        <p:spPr>
          <a:xfrm>
            <a:off x="4645025" y="1305720"/>
            <a:ext cx="4041775" cy="546028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Shop Entity</a:t>
            </a:r>
            <a:r>
              <a:rPr lang="en-US" dirty="0"/>
              <a:t>-</a:t>
            </a:r>
            <a:r>
              <a:rPr lang="en-US" dirty="0" smtClean="0"/>
              <a:t>Relations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645025" y="1535112"/>
            <a:ext cx="4041775" cy="87453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Wish list</a:t>
            </a:r>
          </a:p>
          <a:p>
            <a:r>
              <a:rPr lang="en-US" dirty="0" smtClean="0"/>
              <a:t>Entity</a:t>
            </a:r>
            <a:r>
              <a:rPr lang="en-US" dirty="0"/>
              <a:t>-</a:t>
            </a:r>
            <a:r>
              <a:rPr lang="en-US" dirty="0" smtClean="0"/>
              <a:t>Relations</a:t>
            </a:r>
            <a:endParaRPr lang="en-US" dirty="0"/>
          </a:p>
        </p:txBody>
      </p:sp>
      <p:pic>
        <p:nvPicPr>
          <p:cNvPr id="9" name="Content Placeholder 8" descr="Screen Shot 2015-09-16 at 2.37.51 PM.png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742" b="-39742"/>
          <a:stretch>
            <a:fillRect/>
          </a:stretch>
        </p:blipFill>
        <p:spPr>
          <a:xfrm>
            <a:off x="457200" y="1417638"/>
            <a:ext cx="4040188" cy="5241536"/>
          </a:xfrm>
        </p:spPr>
      </p:pic>
    </p:spTree>
    <p:extLst>
      <p:ext uri="{BB962C8B-B14F-4D97-AF65-F5344CB8AC3E}">
        <p14:creationId xmlns:p14="http://schemas.microsoft.com/office/powerpoint/2010/main" val="338793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7200" y="2459041"/>
            <a:ext cx="8229600" cy="270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12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2256" y="2326958"/>
            <a:ext cx="8234543" cy="301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58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/>
              <a:t>Supplier stocked </a:t>
            </a:r>
          </a:p>
          <a:p>
            <a:pPr algn="ctr"/>
            <a:r>
              <a:rPr lang="en-US" dirty="0" smtClean="0"/>
              <a:t>Entity-Relationship</a:t>
            </a:r>
            <a:endParaRPr lang="en-US" dirty="0"/>
          </a:p>
        </p:txBody>
      </p:sp>
      <p:pic>
        <p:nvPicPr>
          <p:cNvPr id="5" name="Content Placeholder 4" descr="Screen Shot 2015-09-16 at 2.38.13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648" r="-28648"/>
          <a:stretch>
            <a:fillRect/>
          </a:stretch>
        </p:blipFill>
        <p:spPr>
          <a:xfrm>
            <a:off x="118695" y="2174875"/>
            <a:ext cx="9025305" cy="3951288"/>
          </a:xfrm>
        </p:spPr>
      </p:pic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/>
              <a:t>User Stocked </a:t>
            </a:r>
          </a:p>
          <a:p>
            <a:pPr algn="ctr"/>
            <a:r>
              <a:rPr lang="en-US" dirty="0" smtClean="0"/>
              <a:t>Entity-Relationship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8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134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Added Functions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u="sng" dirty="0" smtClean="0"/>
              <a:t>Shop</a:t>
            </a:r>
          </a:p>
          <a:p>
            <a:pPr lvl="1"/>
            <a:r>
              <a:rPr lang="en-US" dirty="0" smtClean="0"/>
              <a:t>User viewable shop displaying content for sale.</a:t>
            </a:r>
            <a:endParaRPr lang="en-US" dirty="0"/>
          </a:p>
          <a:p>
            <a:r>
              <a:rPr lang="en-US" b="1" u="sng" dirty="0"/>
              <a:t>Wish </a:t>
            </a:r>
            <a:r>
              <a:rPr lang="en-US" b="1" u="sng" dirty="0" smtClean="0"/>
              <a:t>list</a:t>
            </a:r>
          </a:p>
          <a:p>
            <a:pPr lvl="1"/>
            <a:r>
              <a:rPr lang="en-US" dirty="0" smtClean="0"/>
              <a:t>Users will be able to save and rank items for later purchase.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141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Wish List Use Case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You find </a:t>
            </a:r>
            <a:r>
              <a:rPr lang="en-US" dirty="0"/>
              <a:t>a copy of the </a:t>
            </a:r>
            <a:r>
              <a:rPr lang="en-US" dirty="0" smtClean="0"/>
              <a:t>Pokémon </a:t>
            </a:r>
            <a:r>
              <a:rPr lang="en-US" dirty="0"/>
              <a:t>Master Trainer board game</a:t>
            </a:r>
          </a:p>
          <a:p>
            <a:pPr lvl="1"/>
            <a:r>
              <a:rPr lang="en-US" dirty="0"/>
              <a:t>The price is set to 200 dollars </a:t>
            </a:r>
            <a:r>
              <a:rPr lang="en-US" dirty="0" smtClean="0"/>
              <a:t>but you don’t currently have the funds</a:t>
            </a:r>
          </a:p>
          <a:p>
            <a:pPr lvl="1"/>
            <a:r>
              <a:rPr lang="en-US" dirty="0" smtClean="0"/>
              <a:t>You put </a:t>
            </a:r>
            <a:r>
              <a:rPr lang="en-US" dirty="0"/>
              <a:t>it on </a:t>
            </a:r>
            <a:r>
              <a:rPr lang="en-US" dirty="0" smtClean="0"/>
              <a:t>your wish list </a:t>
            </a:r>
            <a:r>
              <a:rPr lang="en-US" dirty="0"/>
              <a:t>so </a:t>
            </a:r>
            <a:r>
              <a:rPr lang="en-US" dirty="0" smtClean="0"/>
              <a:t>you </a:t>
            </a:r>
            <a:r>
              <a:rPr lang="en-US" dirty="0"/>
              <a:t>can easily go back and find it later</a:t>
            </a:r>
          </a:p>
          <a:p>
            <a:pPr lvl="1"/>
            <a:r>
              <a:rPr lang="en-US" dirty="0"/>
              <a:t>When the item is bought before </a:t>
            </a:r>
            <a:r>
              <a:rPr lang="en-US" dirty="0" smtClean="0"/>
              <a:t>you have a chance to buy, you </a:t>
            </a:r>
            <a:r>
              <a:rPr lang="en-US" dirty="0"/>
              <a:t>is notified via email and it is removed from </a:t>
            </a:r>
            <a:r>
              <a:rPr lang="en-US" dirty="0" smtClean="0"/>
              <a:t>your </a:t>
            </a:r>
            <a:r>
              <a:rPr lang="en-US" dirty="0"/>
              <a:t>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900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Personal Shop Use Case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/>
          </a:bodyPr>
          <a:lstStyle/>
          <a:p>
            <a:r>
              <a:rPr lang="en-US" dirty="0" smtClean="0"/>
              <a:t>You decide </a:t>
            </a:r>
            <a:r>
              <a:rPr lang="en-US" dirty="0"/>
              <a:t>that </a:t>
            </a:r>
            <a:r>
              <a:rPr lang="en-US" dirty="0" smtClean="0"/>
              <a:t>you </a:t>
            </a:r>
            <a:r>
              <a:rPr lang="en-US" dirty="0"/>
              <a:t>have a lot of tabletop games </a:t>
            </a:r>
            <a:r>
              <a:rPr lang="en-US" dirty="0" smtClean="0"/>
              <a:t>you </a:t>
            </a:r>
            <a:r>
              <a:rPr lang="en-US" dirty="0"/>
              <a:t>will no longer be playing and would like to sell for some extra cash to support </a:t>
            </a:r>
            <a:r>
              <a:rPr lang="en-US" dirty="0" smtClean="0"/>
              <a:t>your </a:t>
            </a:r>
            <a:r>
              <a:rPr lang="en-US" dirty="0"/>
              <a:t>habit</a:t>
            </a:r>
          </a:p>
          <a:p>
            <a:pPr lvl="1"/>
            <a:r>
              <a:rPr lang="en-US" dirty="0" smtClean="0"/>
              <a:t>You </a:t>
            </a:r>
            <a:r>
              <a:rPr lang="en-US" dirty="0"/>
              <a:t>go to </a:t>
            </a:r>
            <a:r>
              <a:rPr lang="en-US" dirty="0" smtClean="0"/>
              <a:t>your </a:t>
            </a:r>
            <a:r>
              <a:rPr lang="en-US" dirty="0"/>
              <a:t>profile and open a shop and put in all of </a:t>
            </a:r>
            <a:r>
              <a:rPr lang="en-US" dirty="0" smtClean="0"/>
              <a:t>your </a:t>
            </a:r>
            <a:r>
              <a:rPr lang="en-US" dirty="0"/>
              <a:t>extra games</a:t>
            </a:r>
          </a:p>
          <a:p>
            <a:pPr lvl="1"/>
            <a:r>
              <a:rPr lang="en-US" dirty="0" smtClean="0"/>
              <a:t>You can now </a:t>
            </a:r>
            <a:r>
              <a:rPr lang="en-US" dirty="0"/>
              <a:t>distribute this link to buyers and display all of </a:t>
            </a:r>
            <a:r>
              <a:rPr lang="en-US" dirty="0" smtClean="0"/>
              <a:t>your </a:t>
            </a:r>
            <a:r>
              <a:rPr lang="en-US" dirty="0"/>
              <a:t>items </a:t>
            </a:r>
            <a:r>
              <a:rPr lang="en-US" dirty="0" smtClean="0"/>
              <a:t>in one unified location</a:t>
            </a:r>
            <a:endParaRPr lang="en-US" dirty="0"/>
          </a:p>
          <a:p>
            <a:pPr lvl="1"/>
            <a:r>
              <a:rPr lang="en-US" dirty="0"/>
              <a:t>Users who find an item in this shop </a:t>
            </a:r>
            <a:r>
              <a:rPr lang="en-US" dirty="0" smtClean="0"/>
              <a:t>while using the  search feature </a:t>
            </a:r>
            <a:r>
              <a:rPr lang="en-US" dirty="0"/>
              <a:t>can also click a link and view the rest of the items </a:t>
            </a:r>
            <a:r>
              <a:rPr lang="en-US" dirty="0" smtClean="0"/>
              <a:t>in your </a:t>
            </a:r>
            <a:r>
              <a:rPr lang="en-US" dirty="0"/>
              <a:t>shop.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41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Sale Item Use Case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You just bought Minecraft and </a:t>
            </a:r>
            <a:r>
              <a:rPr lang="en-US" dirty="0" smtClean="0"/>
              <a:t>want </a:t>
            </a:r>
            <a:r>
              <a:rPr lang="en-US" dirty="0"/>
              <a:t>to get some mods</a:t>
            </a:r>
          </a:p>
          <a:p>
            <a:pPr lvl="1"/>
            <a:r>
              <a:rPr lang="en-US" dirty="0"/>
              <a:t>Browse to Minecraft-&gt;Mods</a:t>
            </a:r>
          </a:p>
          <a:p>
            <a:pPr lvl="1"/>
            <a:r>
              <a:rPr lang="en-US" dirty="0"/>
              <a:t>Find the mod you want and click “buy” </a:t>
            </a:r>
          </a:p>
          <a:p>
            <a:pPr lvl="1"/>
            <a:r>
              <a:rPr lang="en-US" dirty="0"/>
              <a:t>Check email </a:t>
            </a:r>
            <a:r>
              <a:rPr lang="en-US" dirty="0" smtClean="0"/>
              <a:t>for your </a:t>
            </a:r>
            <a:r>
              <a:rPr lang="en-US" dirty="0"/>
              <a:t>download link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24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Auction Item Use Case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You want </a:t>
            </a:r>
            <a:r>
              <a:rPr lang="en-US" dirty="0"/>
              <a:t>a plush of </a:t>
            </a:r>
            <a:r>
              <a:rPr lang="en-US" dirty="0" err="1"/>
              <a:t>Rammus</a:t>
            </a:r>
            <a:endParaRPr lang="en-US" dirty="0"/>
          </a:p>
          <a:p>
            <a:pPr lvl="1"/>
            <a:r>
              <a:rPr lang="en-US" dirty="0" smtClean="0"/>
              <a:t>Search for </a:t>
            </a:r>
            <a:r>
              <a:rPr lang="en-US" dirty="0"/>
              <a:t>“</a:t>
            </a:r>
            <a:r>
              <a:rPr lang="en-US" dirty="0" err="1"/>
              <a:t>Rammus</a:t>
            </a:r>
            <a:r>
              <a:rPr lang="en-US" dirty="0"/>
              <a:t> plush” in </a:t>
            </a:r>
            <a:r>
              <a:rPr lang="en-US" dirty="0" smtClean="0"/>
              <a:t>the search </a:t>
            </a:r>
            <a:r>
              <a:rPr lang="en-US" dirty="0"/>
              <a:t>bar </a:t>
            </a:r>
          </a:p>
          <a:p>
            <a:pPr lvl="1"/>
            <a:r>
              <a:rPr lang="en-US" dirty="0" smtClean="0"/>
              <a:t>Click </a:t>
            </a:r>
            <a:r>
              <a:rPr lang="en-US" dirty="0"/>
              <a:t>on an auction </a:t>
            </a:r>
            <a:r>
              <a:rPr lang="en-US" dirty="0" smtClean="0"/>
              <a:t>listing </a:t>
            </a:r>
            <a:r>
              <a:rPr lang="en-US" dirty="0"/>
              <a:t>and </a:t>
            </a:r>
            <a:r>
              <a:rPr lang="en-US" dirty="0" smtClean="0"/>
              <a:t>enter </a:t>
            </a:r>
            <a:r>
              <a:rPr lang="en-US" dirty="0"/>
              <a:t>a bid</a:t>
            </a:r>
          </a:p>
          <a:p>
            <a:pPr lvl="1"/>
            <a:r>
              <a:rPr lang="en-US" dirty="0" smtClean="0"/>
              <a:t>Some time later, you are </a:t>
            </a:r>
            <a:r>
              <a:rPr lang="en-US" dirty="0"/>
              <a:t>notified by email that </a:t>
            </a:r>
            <a:r>
              <a:rPr lang="en-US" dirty="0" smtClean="0"/>
              <a:t>you were outbid</a:t>
            </a:r>
          </a:p>
          <a:p>
            <a:pPr lvl="1"/>
            <a:r>
              <a:rPr lang="en-US" dirty="0" smtClean="0"/>
              <a:t>Go to your bid history and place a higher bid</a:t>
            </a:r>
            <a:endParaRPr lang="en-US" dirty="0"/>
          </a:p>
          <a:p>
            <a:pPr lvl="1"/>
            <a:r>
              <a:rPr lang="en-US" dirty="0" smtClean="0"/>
              <a:t>Win the </a:t>
            </a:r>
            <a:r>
              <a:rPr lang="en-US" dirty="0" err="1" smtClean="0"/>
              <a:t>Rammus</a:t>
            </a:r>
            <a:r>
              <a:rPr lang="en-US" dirty="0" smtClean="0"/>
              <a:t> plush and then make the payment and receive </a:t>
            </a:r>
            <a:r>
              <a:rPr lang="en-US" dirty="0"/>
              <a:t>it in the mail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19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Technical Survey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Front end:</a:t>
            </a:r>
          </a:p>
          <a:p>
            <a:pPr lvl="1"/>
            <a:r>
              <a:rPr lang="en-US" dirty="0" smtClean="0"/>
              <a:t>HTML5/CSS</a:t>
            </a:r>
          </a:p>
          <a:p>
            <a:pPr lvl="1"/>
            <a:r>
              <a:rPr lang="en-US" dirty="0" smtClean="0"/>
              <a:t>JavaScript</a:t>
            </a:r>
          </a:p>
          <a:p>
            <a:r>
              <a:rPr lang="en-US" dirty="0" smtClean="0"/>
              <a:t>Back end:</a:t>
            </a:r>
          </a:p>
          <a:p>
            <a:pPr lvl="1"/>
            <a:r>
              <a:rPr lang="en-US" dirty="0" smtClean="0"/>
              <a:t>MySQL</a:t>
            </a:r>
          </a:p>
          <a:p>
            <a:pPr lvl="1"/>
            <a:r>
              <a:rPr lang="en-US" dirty="0" smtClean="0"/>
              <a:t>Java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76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HTML5/CSS/JavaScript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HTML5/CSS</a:t>
            </a:r>
          </a:p>
          <a:p>
            <a:pPr lvl="1"/>
            <a:r>
              <a:rPr lang="en-US" dirty="0" smtClean="0"/>
              <a:t>Bootstrap</a:t>
            </a:r>
          </a:p>
          <a:p>
            <a:r>
              <a:rPr lang="en-US" dirty="0" smtClean="0"/>
              <a:t>JavaScript</a:t>
            </a:r>
          </a:p>
          <a:p>
            <a:pPr lvl="1"/>
            <a:r>
              <a:rPr lang="en-US" dirty="0" err="1" smtClean="0"/>
              <a:t>Jquery</a:t>
            </a:r>
            <a:endParaRPr lang="en-US" dirty="0" smtClean="0"/>
          </a:p>
          <a:p>
            <a:pPr lvl="1"/>
            <a:r>
              <a:rPr lang="en-US" dirty="0" err="1" smtClean="0"/>
              <a:t>RequireJS</a:t>
            </a:r>
            <a:endParaRPr lang="en-US" dirty="0" smtClean="0"/>
          </a:p>
          <a:p>
            <a:pPr lvl="1"/>
            <a:r>
              <a:rPr lang="en-US" dirty="0" smtClean="0"/>
              <a:t>AngularJS</a:t>
            </a:r>
          </a:p>
        </p:txBody>
      </p:sp>
    </p:spTree>
    <p:extLst>
      <p:ext uri="{BB962C8B-B14F-4D97-AF65-F5344CB8AC3E}">
        <p14:creationId xmlns:p14="http://schemas.microsoft.com/office/powerpoint/2010/main" val="22501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446</Words>
  <Application>Microsoft Office PowerPoint</Application>
  <PresentationFormat>On-screen Show (4:3)</PresentationFormat>
  <Paragraphs>89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maetS</vt:lpstr>
      <vt:lpstr>Recap</vt:lpstr>
      <vt:lpstr>Added Functions</vt:lpstr>
      <vt:lpstr>Wish List Use Case</vt:lpstr>
      <vt:lpstr>Personal Shop Use Case</vt:lpstr>
      <vt:lpstr>Sale Item Use Case</vt:lpstr>
      <vt:lpstr>Auction Item Use Case</vt:lpstr>
      <vt:lpstr>Technical Survey</vt:lpstr>
      <vt:lpstr>HTML5/CSS/JavaScript</vt:lpstr>
      <vt:lpstr>MySQL</vt:lpstr>
      <vt:lpstr>Java Web Server</vt:lpstr>
      <vt:lpstr>Entity-Relation Diagrams</vt:lpstr>
      <vt:lpstr>Schema</vt:lpstr>
      <vt:lpstr>Entity-Relation Diagrams</vt:lpstr>
      <vt:lpstr>Schema</vt:lpstr>
      <vt:lpstr>Schema</vt:lpstr>
      <vt:lpstr>Entity-Relation Diagrams</vt:lpstr>
      <vt:lpstr>Schema</vt:lpstr>
      <vt:lpstr>Entity-Relation Diagrams</vt:lpstr>
      <vt:lpstr>Schema</vt:lpstr>
      <vt:lpstr>Entity-Relation Diagrams</vt:lpstr>
      <vt:lpstr>Schema</vt:lpstr>
      <vt:lpstr>Entity-Relation Diagrams</vt:lpstr>
      <vt:lpstr>Schema</vt:lpstr>
      <vt:lpstr>Schema</vt:lpstr>
      <vt:lpstr>Entity-Relation Diagrams</vt:lpstr>
      <vt:lpstr>Entity-Relation Diagrams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Grant</dc:creator>
  <cp:lastModifiedBy>Nicholas Denaro</cp:lastModifiedBy>
  <cp:revision>38</cp:revision>
  <dcterms:created xsi:type="dcterms:W3CDTF">2015-09-15T15:13:24Z</dcterms:created>
  <dcterms:modified xsi:type="dcterms:W3CDTF">2015-10-13T17:03:41Z</dcterms:modified>
</cp:coreProperties>
</file>

<file path=docProps/thumbnail.jpeg>
</file>